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Sniglet"/>
      <p:regular r:id="rId24"/>
    </p:embeddedFont>
    <p:embeddedFont>
      <p:font typeface="Raleway"/>
      <p:regular r:id="rId25"/>
      <p:bold r:id="rId26"/>
      <p:italic r:id="rId27"/>
      <p:boldItalic r:id="rId28"/>
    </p:embeddedFont>
    <p:embeddedFont>
      <p:font typeface="Bangers"/>
      <p:regular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BenchNine"/>
      <p:regular r:id="rId38"/>
      <p:bold r:id="rId39"/>
    </p:embeddedFont>
    <p:embeddedFont>
      <p:font typeface="Cuprum"/>
      <p:regular r:id="rId40"/>
      <p:bold r:id="rId41"/>
      <p:italic r:id="rId42"/>
      <p:boldItalic r:id="rId43"/>
    </p:embeddedFont>
    <p:embeddedFont>
      <p:font typeface="Permanent Marker"/>
      <p:regular r:id="rId44"/>
    </p:embeddedFont>
    <p:embeddedFont>
      <p:font typeface="Bowlby One SC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uprum-regular.fntdata"/><Relationship Id="rId20" Type="http://schemas.openxmlformats.org/officeDocument/2006/relationships/slide" Target="slides/slide15.xml"/><Relationship Id="rId42" Type="http://schemas.openxmlformats.org/officeDocument/2006/relationships/font" Target="fonts/Cuprum-italic.fntdata"/><Relationship Id="rId41" Type="http://schemas.openxmlformats.org/officeDocument/2006/relationships/font" Target="fonts/Cuprum-bold.fntdata"/><Relationship Id="rId22" Type="http://schemas.openxmlformats.org/officeDocument/2006/relationships/slide" Target="slides/slide17.xml"/><Relationship Id="rId44" Type="http://schemas.openxmlformats.org/officeDocument/2006/relationships/font" Target="fonts/PermanentMarker-regular.fntdata"/><Relationship Id="rId21" Type="http://schemas.openxmlformats.org/officeDocument/2006/relationships/slide" Target="slides/slide16.xml"/><Relationship Id="rId43" Type="http://schemas.openxmlformats.org/officeDocument/2006/relationships/font" Target="fonts/Cuprum-boldItalic.fntdata"/><Relationship Id="rId24" Type="http://schemas.openxmlformats.org/officeDocument/2006/relationships/font" Target="fonts/Sniglet-regular.fntdata"/><Relationship Id="rId23" Type="http://schemas.openxmlformats.org/officeDocument/2006/relationships/slide" Target="slides/slide18.xml"/><Relationship Id="rId45" Type="http://schemas.openxmlformats.org/officeDocument/2006/relationships/font" Target="fonts/BowlbyOneS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nger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bold.fntdata"/><Relationship Id="rId12" Type="http://schemas.openxmlformats.org/officeDocument/2006/relationships/slide" Target="slides/slide7.xml"/><Relationship Id="rId34" Type="http://schemas.openxmlformats.org/officeDocument/2006/relationships/font" Target="fonts/Robot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edium-italic.fntdata"/><Relationship Id="rId17" Type="http://schemas.openxmlformats.org/officeDocument/2006/relationships/slide" Target="slides/slide12.xml"/><Relationship Id="rId39" Type="http://schemas.openxmlformats.org/officeDocument/2006/relationships/font" Target="fonts/BenchNine-bold.fntdata"/><Relationship Id="rId16" Type="http://schemas.openxmlformats.org/officeDocument/2006/relationships/slide" Target="slides/slide11.xml"/><Relationship Id="rId38" Type="http://schemas.openxmlformats.org/officeDocument/2006/relationships/font" Target="fonts/BenchNi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4f60ec15f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4f60ec15f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4f60ec15f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4ed39d634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ed39d6345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4ed39d6345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4ed39d6345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4f60ec15fb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f60ec15fb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f60ec15fb_1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f60ec15fb_1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f60ec15fb_1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4f60ec15fb_1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f60ec15fb_1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4f60ec15f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flipH="1" rot="10800000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rect b="b" l="l" r="r" t="t"/>
            <a:pathLst>
              <a:path extrusionOk="0" h="5959022" w="2969533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mall">
  <p:cSld name="Blank small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rect b="b" l="l" r="r" t="t"/>
              <a:pathLst>
                <a:path extrusionOk="0" h="3814519" w="217241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rect b="b" l="l" r="r" t="t"/>
              <a:pathLst>
                <a:path extrusionOk="0" h="6858000" w="731520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mall">
  <p:cSld name="1_Blank small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rect b="b" l="l" r="r" t="t"/>
            <a:pathLst>
              <a:path extrusionOk="0" h="3814519" w="217241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rect b="b" l="l" r="r" t="t"/>
            <a:pathLst>
              <a:path extrusionOk="0" h="6858000" w="731520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6" name="Google Shape;96;p1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9" name="Google Shape;99;p16"/>
          <p:cNvSpPr txBox="1"/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85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01" name="Google Shape;101;p17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3" name="Google Shape;103;p1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6" name="Google Shape;106;p18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8" name="Google Shape;108;p1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p19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115" name="Google Shape;115;p2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4318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4318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4318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4318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4318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4318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4318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4318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20" name="Google Shape;120;p2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3" name="Google Shape;123;p21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+ 1 column">
  <p:cSld name="1_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/>
          <p:nvPr>
            <p:ph idx="2" type="pic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26" name="Google Shape;126;p2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flipH="1" rot="169418">
            <a:off x="4811861" y="8616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flipH="1" rot="169418">
            <a:off x="4507061" y="5568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8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1219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2438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3048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426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4876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2" name="Google Shape;132;p2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5" name="Google Shape;135;p23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3" type="body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white)">
  <p:cSld name="Blank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bg>
      <p:bgPr>
        <a:solidFill>
          <a:srgbClr val="00B05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rect b="b" l="l" r="r" t="t"/>
            <a:pathLst>
              <a:path extrusionOk="0" h="4922520" w="412505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/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b="0" i="0" sz="4400" u="none" cap="none" strike="noStrik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 flipH="1" rot="10800000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flipH="1" rot="10800000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rotWithShape="0" algn="ctr" sy="102000">
              <a:srgbClr val="000000">
                <a:alpha val="1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">
  <p:cSld name="Blank big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fmla="val 966" name="adj1"/>
            </a:avLst>
          </a:pr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flipH="1" rot="10800000">
            <a:off x="325381" y="91710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 flipH="1" rot="10800000">
            <a:off x="-15988" y="0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/>
          <p:nvPr>
            <p:ph idx="2" type="pic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 +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>
            <p:ph idx="2" type="pic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flipH="1" rot="10800000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b="0" i="0" sz="32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22" Type="http://schemas.openxmlformats.org/officeDocument/2006/relationships/image" Target="../media/image32.png"/><Relationship Id="rId21" Type="http://schemas.openxmlformats.org/officeDocument/2006/relationships/image" Target="../media/image24.png"/><Relationship Id="rId24" Type="http://schemas.openxmlformats.org/officeDocument/2006/relationships/image" Target="../media/image31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9.png"/><Relationship Id="rId25" Type="http://schemas.openxmlformats.org/officeDocument/2006/relationships/image" Target="../media/image3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7.png"/><Relationship Id="rId13" Type="http://schemas.openxmlformats.org/officeDocument/2006/relationships/image" Target="../media/image25.png"/><Relationship Id="rId12" Type="http://schemas.openxmlformats.org/officeDocument/2006/relationships/image" Target="../media/image29.png"/><Relationship Id="rId15" Type="http://schemas.openxmlformats.org/officeDocument/2006/relationships/image" Target="../media/image40.png"/><Relationship Id="rId14" Type="http://schemas.openxmlformats.org/officeDocument/2006/relationships/image" Target="../media/image35.png"/><Relationship Id="rId17" Type="http://schemas.openxmlformats.org/officeDocument/2006/relationships/image" Target="../media/image30.png"/><Relationship Id="rId16" Type="http://schemas.openxmlformats.org/officeDocument/2006/relationships/image" Target="../media/image36.png"/><Relationship Id="rId19" Type="http://schemas.openxmlformats.org/officeDocument/2006/relationships/image" Target="../media/image28.png"/><Relationship Id="rId18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4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53.png"/><Relationship Id="rId5" Type="http://schemas.openxmlformats.org/officeDocument/2006/relationships/image" Target="../media/image4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4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1.jpg"/><Relationship Id="rId5" Type="http://schemas.openxmlformats.org/officeDocument/2006/relationships/image" Target="../media/image47.jpg"/><Relationship Id="rId6" Type="http://schemas.openxmlformats.org/officeDocument/2006/relationships/image" Target="../media/image45.jpg"/><Relationship Id="rId7" Type="http://schemas.openxmlformats.org/officeDocument/2006/relationships/image" Target="../media/image5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drivinghawk.kathryn@cusd80.com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i="0" sz="10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idx="4294967295" type="ctrTitle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3900" u="none" cap="none" strike="noStrik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b="0" i="0" sz="13900" u="none" cap="none" strike="noStrik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/>
          <p:nvPr>
            <p:ph idx="4294967295" type="subTitle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4026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b="0" i="0" sz="72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 l="0" r="0" t="0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 l="0" r="0" t="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 l="0" r="0" t="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i="0" lang="en-US" sz="15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sng" cap="none" strike="noStrik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i="0" lang="en-US" sz="3200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42196" t="0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4BB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idx="4294967295" type="ctrTitle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6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b="0" i="0" sz="16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6000" u="none" cap="none" strike="noStrik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b="0" i="0" sz="16000" u="none" cap="none" strike="noStrik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Image result for globe png" id="295" name="Google Shape;2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rect b="b" l="l" r="r" t="t"/>
            <a:pathLst>
              <a:path extrusionOk="0" h="120000" w="12000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/>
          <p:nvPr>
            <p:ph idx="4294967295" type="body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b="0" i="0" sz="3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rect b="b" l="l" r="r" t="t"/>
            <a:pathLst>
              <a:path extrusionOk="0" h="120000" w="12000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/>
          <p:nvPr>
            <p:ph idx="4294967295" type="body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/>
          <p:nvPr>
            <p:ph idx="4294967295" type="body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rect b="b" l="l" r="r" t="t"/>
            <a:pathLst>
              <a:path extrusionOk="0" h="120000" w="12000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b="-1276" l="0" r="19685" t="0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rect b="b" l="l" r="r" t="t"/>
            <a:pathLst>
              <a:path extrusionOk="0" h="120000" w="12000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/>
          <p:nvPr>
            <p:ph idx="4294967295" type="body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b="1" sz="7200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/>
          <p:nvPr>
            <p:ph idx="4294967295" type="body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flipH="1" rot="10800000">
            <a:off x="1317250" y="3176750"/>
            <a:ext cx="4976700" cy="8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5959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5876670" y="5248685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2535000" y="5671125"/>
            <a:ext cx="71220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teacher</a:t>
            </a:r>
            <a:r>
              <a:rPr lang="en-US" sz="4000" u="sng">
                <a:solidFill>
                  <a:schemeClr val="hlink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  </a:t>
            </a:r>
            <a:endParaRPr sz="400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b="1" sz="6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b="1" sz="6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information.  Guardians cannot obtain access due to domain constraints.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i="0" lang="en-US" sz="3200" u="sng" cap="none" strike="noStrik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i="0" lang="en-US" sz="3200" u="sng" cap="none" strike="noStrik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7315200" y="2514600"/>
            <a:ext cx="40089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8E7CC3"/>
                </a:solidFill>
                <a:latin typeface="Cuprum"/>
                <a:ea typeface="Cuprum"/>
                <a:cs typeface="Cuprum"/>
                <a:sym typeface="Cuprum"/>
              </a:rPr>
              <a:t>**If you’ve forgotten your password, email me to reset it.</a:t>
            </a:r>
            <a:endParaRPr sz="3200">
              <a:solidFill>
                <a:srgbClr val="8E7CC3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t/>
            </a:r>
            <a:endParaRPr sz="320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b="0" i="0" sz="80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/>
          <p:nvPr>
            <p:ph idx="1" type="subTitle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b="0" i="0" sz="37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